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2"/>
  </p:notesMasterIdLst>
  <p:handoutMasterIdLst>
    <p:handoutMasterId r:id="rId13"/>
  </p:handoutMasterIdLst>
  <p:sldIdLst>
    <p:sldId id="256" r:id="rId3"/>
    <p:sldId id="277" r:id="rId4"/>
    <p:sldId id="278" r:id="rId5"/>
    <p:sldId id="262" r:id="rId6"/>
    <p:sldId id="273" r:id="rId7"/>
    <p:sldId id="274" r:id="rId8"/>
    <p:sldId id="275" r:id="rId9"/>
    <p:sldId id="27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>
      <p:cViewPr varScale="1">
        <p:scale>
          <a:sx n="79" d="100"/>
          <a:sy n="79" d="100"/>
        </p:scale>
        <p:origin x="1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358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City Rumble! (Paper Mario)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Christian Stewart &amp; Zach Piekut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9800"/>
            <a:ext cx="10515600" cy="1145224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No External Libraries!!!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96956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9800"/>
            <a:ext cx="10515600" cy="1145224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(except for GLUT…)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8408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Texture Loading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354" y="1872967"/>
            <a:ext cx="7829291" cy="4403974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697263"/>
            <a:ext cx="5029200" cy="914400"/>
          </a:xfrm>
        </p:spPr>
        <p:txBody>
          <a:bodyPr/>
          <a:lstStyle/>
          <a:p>
            <a:r>
              <a:rPr lang="en-US" dirty="0" smtClean="0"/>
              <a:t>Loading .RAW files byte by byte</a:t>
            </a:r>
          </a:p>
          <a:p>
            <a:r>
              <a:rPr lang="en-US" dirty="0" smtClean="0"/>
              <a:t>Different loading for RGB/RGBA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8600"/>
            <a:ext cx="3124200" cy="595950"/>
          </a:xfrm>
        </p:spPr>
        <p:txBody>
          <a:bodyPr/>
          <a:lstStyle/>
          <a:p>
            <a:r>
              <a:rPr lang="en-US" sz="3600" dirty="0"/>
              <a:t>Level Design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1980" y="824551"/>
            <a:ext cx="10602404" cy="10042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 smtClean="0"/>
              <a:t>Loaded </a:t>
            </a:r>
            <a:r>
              <a:rPr lang="en-US" sz="2400" b="0" dirty="0"/>
              <a:t>texture are selected and tiled from the spec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/>
              <a:t>Allows for completely independent level creation</a:t>
            </a:r>
            <a:endParaRPr lang="en-US" sz="2400" b="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848336"/>
            <a:ext cx="4177220" cy="4130935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817049"/>
            <a:ext cx="4263659" cy="419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Animation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8909375" cy="2560099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93327" y="4402549"/>
            <a:ext cx="9418320" cy="1617663"/>
          </a:xfrm>
        </p:spPr>
        <p:txBody>
          <a:bodyPr/>
          <a:lstStyle/>
          <a:p>
            <a:r>
              <a:rPr lang="en-US" dirty="0" smtClean="0"/>
              <a:t>Animations run on dynamic timer (different frame rates for each animation)</a:t>
            </a:r>
          </a:p>
          <a:p>
            <a:r>
              <a:rPr lang="en-US" dirty="0" smtClean="0"/>
              <a:t>One texture file for all frames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49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Camera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828801"/>
            <a:ext cx="4571874" cy="4513262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8800"/>
            <a:ext cx="4513263" cy="4513263"/>
          </a:xfrm>
        </p:spPr>
      </p:pic>
    </p:spTree>
    <p:extLst>
      <p:ext uri="{BB962C8B-B14F-4D97-AF65-F5344CB8AC3E}">
        <p14:creationId xmlns:p14="http://schemas.microsoft.com/office/powerpoint/2010/main" val="322125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Controls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804416"/>
            <a:ext cx="4417655" cy="4360863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168" y="3062620"/>
            <a:ext cx="5029200" cy="1844453"/>
          </a:xfrm>
        </p:spPr>
        <p:txBody>
          <a:bodyPr/>
          <a:lstStyle/>
          <a:p>
            <a:r>
              <a:rPr lang="en-US" sz="2400" dirty="0" smtClean="0"/>
              <a:t>Double jump allows fo</a:t>
            </a:r>
            <a:r>
              <a:rPr lang="en-US" sz="2400" dirty="0" smtClean="0"/>
              <a:t>r direction change</a:t>
            </a:r>
          </a:p>
          <a:p>
            <a:r>
              <a:rPr lang="en-US" sz="2400" dirty="0" smtClean="0"/>
              <a:t>Punching destroys enemies and interacts with objects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62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0" y="304800"/>
            <a:ext cx="4724400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Scripted Events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43000"/>
            <a:ext cx="5162220" cy="511473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148959"/>
            <a:ext cx="5137179" cy="510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43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39827B5-A90F-45DE-9A48-E01BF3AFCC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office city sketch presentation background (widescreen)</Template>
  <TotalTime>0</TotalTime>
  <Words>89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Schoolbook</vt:lpstr>
      <vt:lpstr>CITY SKETCH 16X9</vt:lpstr>
      <vt:lpstr>City Rumble! (Paper Mario)</vt:lpstr>
      <vt:lpstr>No External Libraries!!!</vt:lpstr>
      <vt:lpstr>(except for GLUT…)</vt:lpstr>
      <vt:lpstr>Texture Loading</vt:lpstr>
      <vt:lpstr>Level Design</vt:lpstr>
      <vt:lpstr>Animation</vt:lpstr>
      <vt:lpstr>Camera</vt:lpstr>
      <vt:lpstr>Controls</vt:lpstr>
      <vt:lpstr>Scripted Events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2013-12-09T23:09:24Z</dcterms:created>
  <dcterms:modified xsi:type="dcterms:W3CDTF">2013-12-10T02:59:54Z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TC030310109991</vt:lpwstr>
  </property>
</Properties>
</file>

<file path=docProps/thumbnail.jpeg>
</file>